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3"/>
  </p:notesMasterIdLst>
  <p:handoutMasterIdLst>
    <p:handoutMasterId r:id="rId14"/>
  </p:handoutMasterIdLst>
  <p:sldIdLst>
    <p:sldId id="332" r:id="rId7"/>
    <p:sldId id="335" r:id="rId8"/>
    <p:sldId id="336" r:id="rId9"/>
    <p:sldId id="338" r:id="rId10"/>
    <p:sldId id="337" r:id="rId11"/>
    <p:sldId id="333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4/12/2021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4/12/2021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10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examples to show difference between Analogue and digital sensors. Digital sensors are like switches – either on or off – </a:t>
            </a:r>
            <a:r>
              <a:rPr lang="en-GB" dirty="0" err="1"/>
              <a:t>eg</a:t>
            </a:r>
            <a:r>
              <a:rPr lang="en-GB" dirty="0"/>
              <a:t> door sensors in an alarm system. Analogue sensors measure continuously like a speed or temperature sensor. The program may make a digital system based on analogue data – it changes what it does if an analogue value is larger than a given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76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Perhaps use the 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254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22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medequip2.wikidot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CE784-C972-434E-B30E-1FFA7FAD45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Lesson 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01274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87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allow a computer to detect certain measurements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measurements from a sensor will be processed and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program can make decisions based on the value</a:t>
            </a:r>
            <a:endParaRPr lang="en-GB" dirty="0">
              <a:highlight>
                <a:srgbClr val="FFFF00"/>
              </a:highligh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 can be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analogue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digital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Digital sensors can only detect a single status, for example if a temperature is above 50</a:t>
            </a:r>
            <a:r>
              <a:rPr lang="en-GB" sz="2400" baseline="30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 or not – they display the result as either a 1 or a 0 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Analogue sensors continually measure values within a range</a:t>
            </a:r>
          </a:p>
        </p:txBody>
      </p:sp>
    </p:spTree>
    <p:extLst>
      <p:ext uri="{BB962C8B-B14F-4D97-AF65-F5344CB8AC3E}">
        <p14:creationId xmlns:p14="http://schemas.microsoft.com/office/powerpoint/2010/main" val="2428991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3C75-57CB-0C45-A324-9B551C61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Types of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16025-786F-3D4F-96C5-3A9E92E8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 sensors can detect different things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going to develop a temperature sensor on 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addition to temperature sensors there are a range of different sensors which can detect different things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Complete the ‘Sensing Your World’ worksheet, use the internet to help you</a:t>
            </a:r>
          </a:p>
        </p:txBody>
      </p:sp>
    </p:spTree>
    <p:extLst>
      <p:ext uri="{BB962C8B-B14F-4D97-AF65-F5344CB8AC3E}">
        <p14:creationId xmlns:p14="http://schemas.microsoft.com/office/powerpoint/2010/main" val="329278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our Blog - medequip2">
            <a:extLst>
              <a:ext uri="{FF2B5EF4-FFF2-40B4-BE49-F238E27FC236}">
                <a16:creationId xmlns:a16="http://schemas.microsoft.com/office/drawing/2014/main" id="{A13E3809-07B0-6D45-8D22-37725B010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95240" y="1703186"/>
            <a:ext cx="4368800" cy="3276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B1A09-D29F-C649-A275-8DEDBBCD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02847-9BB5-7943-A380-2D92024D9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8086267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A temperature sensor can be used to measure how hot or cold an object is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Temperature sensors have two different types of metal which conduct an electrical charge between them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As the temperature increases so does the electrical charge between the two metals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This voltage is measured and converted into the temperature in degrees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F0C62-80BE-FF44-A088-3B63B7D04E4A}"/>
              </a:ext>
            </a:extLst>
          </p:cNvPr>
          <p:cNvSpPr txBox="1"/>
          <p:nvPr/>
        </p:nvSpPr>
        <p:spPr>
          <a:xfrm>
            <a:off x="8381123" y="4655718"/>
            <a:ext cx="43688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>
                <a:hlinkClick r:id="rId4" tooltip="http://medequip2.wikidot.com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68535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6EAE-1D5B-0A40-AADC-4564D374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Endless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BA35-C0E9-CB43-B445-BA1E724FD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474314" cy="4595203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you program 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detect the temperature it is important that it does this continuously – we could use the following code: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code above would work initially but it would stop detecting the temperature once it had initially been measured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we want it to continuously measure the temperature we need to include it in a </a:t>
            </a:r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forever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loop - an endless loop: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440" y="1139703"/>
            <a:ext cx="3886200" cy="2028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40" y="3746622"/>
            <a:ext cx="38195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3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420801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347</Words>
  <Application>Microsoft Office PowerPoint</Application>
  <PresentationFormat>Widescreen</PresentationFormat>
  <Paragraphs>31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Lato</vt:lpstr>
      <vt:lpstr>Wingdings</vt:lpstr>
      <vt:lpstr>1_Arm_PPT_Public</vt:lpstr>
      <vt:lpstr>Sensors</vt:lpstr>
      <vt:lpstr>Sensors</vt:lpstr>
      <vt:lpstr>Types of Sensor</vt:lpstr>
      <vt:lpstr>Temperature Sensor</vt:lpstr>
      <vt:lpstr>Endless Loops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2021-04-12T18:04:11Z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